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49564-8483-4883-96EB-FBE21B97712D}" v="216" dt="2021-08-31T09:09:42.481"/>
    <p1510:client id="{2C598436-AF08-B0CB-6238-E59D52707007}" v="19" dt="2021-08-31T10:17:22.496"/>
    <p1510:client id="{367DC62D-BB8B-1D5E-2FBF-A77FEE0B17AA}" v="565" dt="2021-08-31T09:30:35.824"/>
    <p1510:client id="{B802EE0F-1696-ADF2-8847-501B9447B7F8}" v="337" dt="2021-08-31T09:28:16.957"/>
    <p1510:client id="{BB939416-F613-1731-95AF-4CB3168B66FD}" v="24" dt="2021-08-31T09:09:26.789"/>
    <p1510:client id="{EBF7B734-9EBF-487D-9431-DB8D302DC44C}" v="2" dt="2021-08-31T08:53:10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65EB9-71DD-479C-8673-5A68C01763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2D923C-8A50-4877-8C25-BF99F3EAB729}">
      <dgm:prSet/>
      <dgm:spPr/>
      <dgm:t>
        <a:bodyPr/>
        <a:lstStyle/>
        <a:p>
          <a:r>
            <a:rPr lang="en-US"/>
            <a:t>Formuleren </a:t>
          </a:r>
        </a:p>
      </dgm:t>
    </dgm:pt>
    <dgm:pt modelId="{84970960-FA45-478A-8644-FF8DC99217E3}" type="parTrans" cxnId="{3F3BBB46-0F84-4984-B63F-C9D40684F901}">
      <dgm:prSet/>
      <dgm:spPr/>
      <dgm:t>
        <a:bodyPr/>
        <a:lstStyle/>
        <a:p>
          <a:endParaRPr lang="en-US"/>
        </a:p>
      </dgm:t>
    </dgm:pt>
    <dgm:pt modelId="{68C0B58F-46ED-4DE6-BF5F-DFD7061BD65D}" type="sibTrans" cxnId="{3F3BBB46-0F84-4984-B63F-C9D40684F901}">
      <dgm:prSet/>
      <dgm:spPr/>
      <dgm:t>
        <a:bodyPr/>
        <a:lstStyle/>
        <a:p>
          <a:endParaRPr lang="en-US"/>
        </a:p>
      </dgm:t>
    </dgm:pt>
    <dgm:pt modelId="{68E70037-C137-44D9-8BAE-A517D8730F2A}">
      <dgm:prSet/>
      <dgm:spPr/>
      <dgm:t>
        <a:bodyPr/>
        <a:lstStyle/>
        <a:p>
          <a:r>
            <a:rPr lang="en-US"/>
            <a:t>Aanpak</a:t>
          </a:r>
        </a:p>
      </dgm:t>
    </dgm:pt>
    <dgm:pt modelId="{B49573B2-D424-4A14-8666-A383D7413E92}" type="parTrans" cxnId="{054B737F-16E4-4FB0-9B5A-25C60FF6B2A0}">
      <dgm:prSet/>
      <dgm:spPr/>
      <dgm:t>
        <a:bodyPr/>
        <a:lstStyle/>
        <a:p>
          <a:endParaRPr lang="en-US"/>
        </a:p>
      </dgm:t>
    </dgm:pt>
    <dgm:pt modelId="{F5068A2B-D842-42EC-869D-12A376CD08E0}" type="sibTrans" cxnId="{054B737F-16E4-4FB0-9B5A-25C60FF6B2A0}">
      <dgm:prSet/>
      <dgm:spPr/>
      <dgm:t>
        <a:bodyPr/>
        <a:lstStyle/>
        <a:p>
          <a:endParaRPr lang="en-US"/>
        </a:p>
      </dgm:t>
    </dgm:pt>
    <dgm:pt modelId="{F9F06624-FB86-45F7-83AF-E47B5B51D720}">
      <dgm:prSet/>
      <dgm:spPr/>
      <dgm:t>
        <a:bodyPr/>
        <a:lstStyle/>
        <a:p>
          <a:r>
            <a:rPr lang="en-US"/>
            <a:t>Plagiaat   </a:t>
          </a:r>
        </a:p>
      </dgm:t>
    </dgm:pt>
    <dgm:pt modelId="{05ED2FF1-FE9B-47CB-9BF8-0837A24D7A7E}" type="parTrans" cxnId="{DA51E0DF-20A3-4DB6-9369-F0EF0D465D65}">
      <dgm:prSet/>
      <dgm:spPr/>
      <dgm:t>
        <a:bodyPr/>
        <a:lstStyle/>
        <a:p>
          <a:endParaRPr lang="en-US"/>
        </a:p>
      </dgm:t>
    </dgm:pt>
    <dgm:pt modelId="{B311A026-55D2-48B9-950C-42D52C394AC1}" type="sibTrans" cxnId="{DA51E0DF-20A3-4DB6-9369-F0EF0D465D65}">
      <dgm:prSet/>
      <dgm:spPr/>
      <dgm:t>
        <a:bodyPr/>
        <a:lstStyle/>
        <a:p>
          <a:endParaRPr lang="en-US"/>
        </a:p>
      </dgm:t>
    </dgm:pt>
    <dgm:pt modelId="{A55C67C9-C797-4ED1-AE98-972F9042C4BD}">
      <dgm:prSet/>
      <dgm:spPr/>
      <dgm:t>
        <a:bodyPr/>
        <a:lstStyle/>
        <a:p>
          <a:r>
            <a:rPr lang="en-US"/>
            <a:t>Leer van je fouten </a:t>
          </a:r>
        </a:p>
      </dgm:t>
    </dgm:pt>
    <dgm:pt modelId="{F56527AE-8BE8-4A40-BFCD-386520FD08E9}" type="parTrans" cxnId="{EA676F80-DAAE-41A3-B5C7-E304AA65221F}">
      <dgm:prSet/>
      <dgm:spPr/>
      <dgm:t>
        <a:bodyPr/>
        <a:lstStyle/>
        <a:p>
          <a:endParaRPr lang="en-US"/>
        </a:p>
      </dgm:t>
    </dgm:pt>
    <dgm:pt modelId="{0E0FFA3B-3973-43AC-8645-EA6E9A66BD77}" type="sibTrans" cxnId="{EA676F80-DAAE-41A3-B5C7-E304AA65221F}">
      <dgm:prSet/>
      <dgm:spPr/>
      <dgm:t>
        <a:bodyPr/>
        <a:lstStyle/>
        <a:p>
          <a:endParaRPr lang="en-US"/>
        </a:p>
      </dgm:t>
    </dgm:pt>
    <dgm:pt modelId="{DB391457-9574-48F8-B724-865D929CE32B}">
      <dgm:prSet/>
      <dgm:spPr/>
      <dgm:t>
        <a:bodyPr/>
        <a:lstStyle/>
        <a:p>
          <a:r>
            <a:rPr lang="en-US"/>
            <a:t>betrouwbare bronnen</a:t>
          </a:r>
        </a:p>
      </dgm:t>
    </dgm:pt>
    <dgm:pt modelId="{6AA8A00F-3AB1-474A-8451-CBE54101DAF3}" type="parTrans" cxnId="{882F1D40-DB3E-4CC7-9818-10B81745EA99}">
      <dgm:prSet/>
      <dgm:spPr/>
      <dgm:t>
        <a:bodyPr/>
        <a:lstStyle/>
        <a:p>
          <a:endParaRPr lang="en-US"/>
        </a:p>
      </dgm:t>
    </dgm:pt>
    <dgm:pt modelId="{32351335-5657-4944-B8E3-9F63A5672FDB}" type="sibTrans" cxnId="{882F1D40-DB3E-4CC7-9818-10B81745EA99}">
      <dgm:prSet/>
      <dgm:spPr/>
      <dgm:t>
        <a:bodyPr/>
        <a:lstStyle/>
        <a:p>
          <a:endParaRPr lang="en-US"/>
        </a:p>
      </dgm:t>
    </dgm:pt>
    <dgm:pt modelId="{D978E9F3-39FA-4E9E-BDB3-624B33F7E828}">
      <dgm:prSet/>
      <dgm:spPr/>
      <dgm:t>
        <a:bodyPr/>
        <a:lstStyle/>
        <a:p>
          <a:r>
            <a:rPr lang="en-US"/>
            <a:t>Conclusies</a:t>
          </a:r>
        </a:p>
      </dgm:t>
    </dgm:pt>
    <dgm:pt modelId="{133E0250-AB31-4A8F-AD18-E69E4200CC06}" type="parTrans" cxnId="{B30B24AA-EE49-417D-9A08-CFFAE20B3F2F}">
      <dgm:prSet/>
      <dgm:spPr/>
      <dgm:t>
        <a:bodyPr/>
        <a:lstStyle/>
        <a:p>
          <a:endParaRPr lang="en-US"/>
        </a:p>
      </dgm:t>
    </dgm:pt>
    <dgm:pt modelId="{A298046C-AB0B-4708-84EC-F2BE3C9E9A66}" type="sibTrans" cxnId="{B30B24AA-EE49-417D-9A08-CFFAE20B3F2F}">
      <dgm:prSet/>
      <dgm:spPr/>
      <dgm:t>
        <a:bodyPr/>
        <a:lstStyle/>
        <a:p>
          <a:endParaRPr lang="en-US"/>
        </a:p>
      </dgm:t>
    </dgm:pt>
    <dgm:pt modelId="{F3A2C533-42D1-4719-A220-C9514B4B325B}" type="pres">
      <dgm:prSet presAssocID="{A5E65EB9-71DD-479C-8673-5A68C0176302}" presName="vert0" presStyleCnt="0">
        <dgm:presLayoutVars>
          <dgm:dir/>
          <dgm:animOne val="branch"/>
          <dgm:animLvl val="lvl"/>
        </dgm:presLayoutVars>
      </dgm:prSet>
      <dgm:spPr/>
    </dgm:pt>
    <dgm:pt modelId="{FB474686-A9C6-4E67-A8DE-BA0504759DED}" type="pres">
      <dgm:prSet presAssocID="{792D923C-8A50-4877-8C25-BF99F3EAB729}" presName="thickLine" presStyleLbl="alignNode1" presStyleIdx="0" presStyleCnt="6"/>
      <dgm:spPr/>
    </dgm:pt>
    <dgm:pt modelId="{D4D4FC64-982D-4154-A31E-F43D109A8A27}" type="pres">
      <dgm:prSet presAssocID="{792D923C-8A50-4877-8C25-BF99F3EAB729}" presName="horz1" presStyleCnt="0"/>
      <dgm:spPr/>
    </dgm:pt>
    <dgm:pt modelId="{5CABB755-96D8-416B-9601-2656A2F0517A}" type="pres">
      <dgm:prSet presAssocID="{792D923C-8A50-4877-8C25-BF99F3EAB729}" presName="tx1" presStyleLbl="revTx" presStyleIdx="0" presStyleCnt="6"/>
      <dgm:spPr/>
    </dgm:pt>
    <dgm:pt modelId="{579B504F-A7C7-4FEB-81BC-207B731CE34D}" type="pres">
      <dgm:prSet presAssocID="{792D923C-8A50-4877-8C25-BF99F3EAB729}" presName="vert1" presStyleCnt="0"/>
      <dgm:spPr/>
    </dgm:pt>
    <dgm:pt modelId="{6BBCDB70-8B5E-4205-8144-43F4F67C9744}" type="pres">
      <dgm:prSet presAssocID="{68E70037-C137-44D9-8BAE-A517D8730F2A}" presName="thickLine" presStyleLbl="alignNode1" presStyleIdx="1" presStyleCnt="6"/>
      <dgm:spPr/>
    </dgm:pt>
    <dgm:pt modelId="{D60924CA-25C0-4B84-BC24-07A1DD00255F}" type="pres">
      <dgm:prSet presAssocID="{68E70037-C137-44D9-8BAE-A517D8730F2A}" presName="horz1" presStyleCnt="0"/>
      <dgm:spPr/>
    </dgm:pt>
    <dgm:pt modelId="{033CC00C-E766-4B24-A5C2-4F90933EC2B8}" type="pres">
      <dgm:prSet presAssocID="{68E70037-C137-44D9-8BAE-A517D8730F2A}" presName="tx1" presStyleLbl="revTx" presStyleIdx="1" presStyleCnt="6"/>
      <dgm:spPr/>
    </dgm:pt>
    <dgm:pt modelId="{368C17BC-99C2-4CB6-A6E7-9B1187C92969}" type="pres">
      <dgm:prSet presAssocID="{68E70037-C137-44D9-8BAE-A517D8730F2A}" presName="vert1" presStyleCnt="0"/>
      <dgm:spPr/>
    </dgm:pt>
    <dgm:pt modelId="{8C74E39C-B453-48E0-8607-082976B0EC29}" type="pres">
      <dgm:prSet presAssocID="{F9F06624-FB86-45F7-83AF-E47B5B51D720}" presName="thickLine" presStyleLbl="alignNode1" presStyleIdx="2" presStyleCnt="6"/>
      <dgm:spPr/>
    </dgm:pt>
    <dgm:pt modelId="{C61A5E07-52AF-4AAA-AD0C-B517BC46F152}" type="pres">
      <dgm:prSet presAssocID="{F9F06624-FB86-45F7-83AF-E47B5B51D720}" presName="horz1" presStyleCnt="0"/>
      <dgm:spPr/>
    </dgm:pt>
    <dgm:pt modelId="{1F90C08A-44B9-4C20-9108-E0CBEEB8911E}" type="pres">
      <dgm:prSet presAssocID="{F9F06624-FB86-45F7-83AF-E47B5B51D720}" presName="tx1" presStyleLbl="revTx" presStyleIdx="2" presStyleCnt="6"/>
      <dgm:spPr/>
    </dgm:pt>
    <dgm:pt modelId="{D41CC0F2-455C-409F-9483-BC212653634E}" type="pres">
      <dgm:prSet presAssocID="{F9F06624-FB86-45F7-83AF-E47B5B51D720}" presName="vert1" presStyleCnt="0"/>
      <dgm:spPr/>
    </dgm:pt>
    <dgm:pt modelId="{9DBE4874-7D9F-45B8-BBA4-77FE8AB308A0}" type="pres">
      <dgm:prSet presAssocID="{A55C67C9-C797-4ED1-AE98-972F9042C4BD}" presName="thickLine" presStyleLbl="alignNode1" presStyleIdx="3" presStyleCnt="6"/>
      <dgm:spPr/>
    </dgm:pt>
    <dgm:pt modelId="{78930AE5-F23E-438B-BC51-563353779D8E}" type="pres">
      <dgm:prSet presAssocID="{A55C67C9-C797-4ED1-AE98-972F9042C4BD}" presName="horz1" presStyleCnt="0"/>
      <dgm:spPr/>
    </dgm:pt>
    <dgm:pt modelId="{9240477D-6F13-4016-88E8-36C3D630B94B}" type="pres">
      <dgm:prSet presAssocID="{A55C67C9-C797-4ED1-AE98-972F9042C4BD}" presName="tx1" presStyleLbl="revTx" presStyleIdx="3" presStyleCnt="6"/>
      <dgm:spPr/>
    </dgm:pt>
    <dgm:pt modelId="{423C4FE2-E6A6-48B6-8919-7D958A86DCAB}" type="pres">
      <dgm:prSet presAssocID="{A55C67C9-C797-4ED1-AE98-972F9042C4BD}" presName="vert1" presStyleCnt="0"/>
      <dgm:spPr/>
    </dgm:pt>
    <dgm:pt modelId="{04D022ED-56E6-4E8E-802A-DFD512ED23F5}" type="pres">
      <dgm:prSet presAssocID="{DB391457-9574-48F8-B724-865D929CE32B}" presName="thickLine" presStyleLbl="alignNode1" presStyleIdx="4" presStyleCnt="6"/>
      <dgm:spPr/>
    </dgm:pt>
    <dgm:pt modelId="{DFB8C931-1B7E-4383-87C8-ACB1E28FF5FE}" type="pres">
      <dgm:prSet presAssocID="{DB391457-9574-48F8-B724-865D929CE32B}" presName="horz1" presStyleCnt="0"/>
      <dgm:spPr/>
    </dgm:pt>
    <dgm:pt modelId="{8361A7FA-6016-49A8-BD54-262CA0D487B9}" type="pres">
      <dgm:prSet presAssocID="{DB391457-9574-48F8-B724-865D929CE32B}" presName="tx1" presStyleLbl="revTx" presStyleIdx="4" presStyleCnt="6"/>
      <dgm:spPr/>
    </dgm:pt>
    <dgm:pt modelId="{8748F8CC-AFA4-4F30-A084-9FE9E506BA56}" type="pres">
      <dgm:prSet presAssocID="{DB391457-9574-48F8-B724-865D929CE32B}" presName="vert1" presStyleCnt="0"/>
      <dgm:spPr/>
    </dgm:pt>
    <dgm:pt modelId="{4E6C5DF9-8C3B-4A2D-A575-C9C3EBFBDE1A}" type="pres">
      <dgm:prSet presAssocID="{D978E9F3-39FA-4E9E-BDB3-624B33F7E828}" presName="thickLine" presStyleLbl="alignNode1" presStyleIdx="5" presStyleCnt="6"/>
      <dgm:spPr/>
    </dgm:pt>
    <dgm:pt modelId="{9340729D-AF69-47CA-98EF-14CB2D314ADF}" type="pres">
      <dgm:prSet presAssocID="{D978E9F3-39FA-4E9E-BDB3-624B33F7E828}" presName="horz1" presStyleCnt="0"/>
      <dgm:spPr/>
    </dgm:pt>
    <dgm:pt modelId="{8349ADFC-904C-4B97-B8F7-D74E15269EF6}" type="pres">
      <dgm:prSet presAssocID="{D978E9F3-39FA-4E9E-BDB3-624B33F7E828}" presName="tx1" presStyleLbl="revTx" presStyleIdx="5" presStyleCnt="6"/>
      <dgm:spPr/>
    </dgm:pt>
    <dgm:pt modelId="{01690623-82DC-4424-B57B-429FE2FD7618}" type="pres">
      <dgm:prSet presAssocID="{D978E9F3-39FA-4E9E-BDB3-624B33F7E828}" presName="vert1" presStyleCnt="0"/>
      <dgm:spPr/>
    </dgm:pt>
  </dgm:ptLst>
  <dgm:cxnLst>
    <dgm:cxn modelId="{882F1D40-DB3E-4CC7-9818-10B81745EA99}" srcId="{A5E65EB9-71DD-479C-8673-5A68C0176302}" destId="{DB391457-9574-48F8-B724-865D929CE32B}" srcOrd="4" destOrd="0" parTransId="{6AA8A00F-3AB1-474A-8451-CBE54101DAF3}" sibTransId="{32351335-5657-4944-B8E3-9F63A5672FDB}"/>
    <dgm:cxn modelId="{3F3BBB46-0F84-4984-B63F-C9D40684F901}" srcId="{A5E65EB9-71DD-479C-8673-5A68C0176302}" destId="{792D923C-8A50-4877-8C25-BF99F3EAB729}" srcOrd="0" destOrd="0" parTransId="{84970960-FA45-478A-8644-FF8DC99217E3}" sibTransId="{68C0B58F-46ED-4DE6-BF5F-DFD7061BD65D}"/>
    <dgm:cxn modelId="{F0376274-ACE9-4564-BA1C-67742287CC86}" type="presOf" srcId="{F9F06624-FB86-45F7-83AF-E47B5B51D720}" destId="{1F90C08A-44B9-4C20-9108-E0CBEEB8911E}" srcOrd="0" destOrd="0" presId="urn:microsoft.com/office/officeart/2008/layout/LinedList"/>
    <dgm:cxn modelId="{054B737F-16E4-4FB0-9B5A-25C60FF6B2A0}" srcId="{A5E65EB9-71DD-479C-8673-5A68C0176302}" destId="{68E70037-C137-44D9-8BAE-A517D8730F2A}" srcOrd="1" destOrd="0" parTransId="{B49573B2-D424-4A14-8666-A383D7413E92}" sibTransId="{F5068A2B-D842-42EC-869D-12A376CD08E0}"/>
    <dgm:cxn modelId="{EA676F80-DAAE-41A3-B5C7-E304AA65221F}" srcId="{A5E65EB9-71DD-479C-8673-5A68C0176302}" destId="{A55C67C9-C797-4ED1-AE98-972F9042C4BD}" srcOrd="3" destOrd="0" parTransId="{F56527AE-8BE8-4A40-BFCD-386520FD08E9}" sibTransId="{0E0FFA3B-3973-43AC-8645-EA6E9A66BD77}"/>
    <dgm:cxn modelId="{57F8A78F-4315-4D62-A542-69CDC7007D8F}" type="presOf" srcId="{A55C67C9-C797-4ED1-AE98-972F9042C4BD}" destId="{9240477D-6F13-4016-88E8-36C3D630B94B}" srcOrd="0" destOrd="0" presId="urn:microsoft.com/office/officeart/2008/layout/LinedList"/>
    <dgm:cxn modelId="{23189B93-E30F-46D0-AEB7-0AE6B134BA22}" type="presOf" srcId="{DB391457-9574-48F8-B724-865D929CE32B}" destId="{8361A7FA-6016-49A8-BD54-262CA0D487B9}" srcOrd="0" destOrd="0" presId="urn:microsoft.com/office/officeart/2008/layout/LinedList"/>
    <dgm:cxn modelId="{5481AC95-E577-4DD1-A3D0-D595DE227189}" type="presOf" srcId="{68E70037-C137-44D9-8BAE-A517D8730F2A}" destId="{033CC00C-E766-4B24-A5C2-4F90933EC2B8}" srcOrd="0" destOrd="0" presId="urn:microsoft.com/office/officeart/2008/layout/LinedList"/>
    <dgm:cxn modelId="{1A027FA4-DEF6-412B-867E-7F98C61CE62C}" type="presOf" srcId="{D978E9F3-39FA-4E9E-BDB3-624B33F7E828}" destId="{8349ADFC-904C-4B97-B8F7-D74E15269EF6}" srcOrd="0" destOrd="0" presId="urn:microsoft.com/office/officeart/2008/layout/LinedList"/>
    <dgm:cxn modelId="{B30B24AA-EE49-417D-9A08-CFFAE20B3F2F}" srcId="{A5E65EB9-71DD-479C-8673-5A68C0176302}" destId="{D978E9F3-39FA-4E9E-BDB3-624B33F7E828}" srcOrd="5" destOrd="0" parTransId="{133E0250-AB31-4A8F-AD18-E69E4200CC06}" sibTransId="{A298046C-AB0B-4708-84EC-F2BE3C9E9A66}"/>
    <dgm:cxn modelId="{FB9E69BC-D23D-420D-802F-72CC6B539FAC}" type="presOf" srcId="{792D923C-8A50-4877-8C25-BF99F3EAB729}" destId="{5CABB755-96D8-416B-9601-2656A2F0517A}" srcOrd="0" destOrd="0" presId="urn:microsoft.com/office/officeart/2008/layout/LinedList"/>
    <dgm:cxn modelId="{1AEC9FC3-9287-4A39-B8C7-105EB994687D}" type="presOf" srcId="{A5E65EB9-71DD-479C-8673-5A68C0176302}" destId="{F3A2C533-42D1-4719-A220-C9514B4B325B}" srcOrd="0" destOrd="0" presId="urn:microsoft.com/office/officeart/2008/layout/LinedList"/>
    <dgm:cxn modelId="{DA51E0DF-20A3-4DB6-9369-F0EF0D465D65}" srcId="{A5E65EB9-71DD-479C-8673-5A68C0176302}" destId="{F9F06624-FB86-45F7-83AF-E47B5B51D720}" srcOrd="2" destOrd="0" parTransId="{05ED2FF1-FE9B-47CB-9BF8-0837A24D7A7E}" sibTransId="{B311A026-55D2-48B9-950C-42D52C394AC1}"/>
    <dgm:cxn modelId="{3E981680-895D-49D4-A92E-84DECC4A5B16}" type="presParOf" srcId="{F3A2C533-42D1-4719-A220-C9514B4B325B}" destId="{FB474686-A9C6-4E67-A8DE-BA0504759DED}" srcOrd="0" destOrd="0" presId="urn:microsoft.com/office/officeart/2008/layout/LinedList"/>
    <dgm:cxn modelId="{74FAE258-5A73-4F27-B8C3-C092E7F5186E}" type="presParOf" srcId="{F3A2C533-42D1-4719-A220-C9514B4B325B}" destId="{D4D4FC64-982D-4154-A31E-F43D109A8A27}" srcOrd="1" destOrd="0" presId="urn:microsoft.com/office/officeart/2008/layout/LinedList"/>
    <dgm:cxn modelId="{B1C3E2C2-6166-46D1-BFD5-35682F3EE15D}" type="presParOf" srcId="{D4D4FC64-982D-4154-A31E-F43D109A8A27}" destId="{5CABB755-96D8-416B-9601-2656A2F0517A}" srcOrd="0" destOrd="0" presId="urn:microsoft.com/office/officeart/2008/layout/LinedList"/>
    <dgm:cxn modelId="{7459E153-0C84-4ABB-ABF6-D694C876906A}" type="presParOf" srcId="{D4D4FC64-982D-4154-A31E-F43D109A8A27}" destId="{579B504F-A7C7-4FEB-81BC-207B731CE34D}" srcOrd="1" destOrd="0" presId="urn:microsoft.com/office/officeart/2008/layout/LinedList"/>
    <dgm:cxn modelId="{BF9800E8-8648-4110-90C7-B7A1C7208D7B}" type="presParOf" srcId="{F3A2C533-42D1-4719-A220-C9514B4B325B}" destId="{6BBCDB70-8B5E-4205-8144-43F4F67C9744}" srcOrd="2" destOrd="0" presId="urn:microsoft.com/office/officeart/2008/layout/LinedList"/>
    <dgm:cxn modelId="{D049C497-FF19-46FC-AEDE-E715796059B0}" type="presParOf" srcId="{F3A2C533-42D1-4719-A220-C9514B4B325B}" destId="{D60924CA-25C0-4B84-BC24-07A1DD00255F}" srcOrd="3" destOrd="0" presId="urn:microsoft.com/office/officeart/2008/layout/LinedList"/>
    <dgm:cxn modelId="{AE809737-B5D8-40AC-A92D-FFA16FEC7C04}" type="presParOf" srcId="{D60924CA-25C0-4B84-BC24-07A1DD00255F}" destId="{033CC00C-E766-4B24-A5C2-4F90933EC2B8}" srcOrd="0" destOrd="0" presId="urn:microsoft.com/office/officeart/2008/layout/LinedList"/>
    <dgm:cxn modelId="{99033F29-1011-4129-88C7-131098016969}" type="presParOf" srcId="{D60924CA-25C0-4B84-BC24-07A1DD00255F}" destId="{368C17BC-99C2-4CB6-A6E7-9B1187C92969}" srcOrd="1" destOrd="0" presId="urn:microsoft.com/office/officeart/2008/layout/LinedList"/>
    <dgm:cxn modelId="{A53446FA-7383-4D9F-90FE-D1DE7975BB07}" type="presParOf" srcId="{F3A2C533-42D1-4719-A220-C9514B4B325B}" destId="{8C74E39C-B453-48E0-8607-082976B0EC29}" srcOrd="4" destOrd="0" presId="urn:microsoft.com/office/officeart/2008/layout/LinedList"/>
    <dgm:cxn modelId="{AAA5D6AB-DB9A-4BF0-A22A-C8DABA8AA7D5}" type="presParOf" srcId="{F3A2C533-42D1-4719-A220-C9514B4B325B}" destId="{C61A5E07-52AF-4AAA-AD0C-B517BC46F152}" srcOrd="5" destOrd="0" presId="urn:microsoft.com/office/officeart/2008/layout/LinedList"/>
    <dgm:cxn modelId="{E99134C6-CA58-4054-B1BD-B2AC35565309}" type="presParOf" srcId="{C61A5E07-52AF-4AAA-AD0C-B517BC46F152}" destId="{1F90C08A-44B9-4C20-9108-E0CBEEB8911E}" srcOrd="0" destOrd="0" presId="urn:microsoft.com/office/officeart/2008/layout/LinedList"/>
    <dgm:cxn modelId="{57CA295E-AC91-4A08-896C-0646BEC964A4}" type="presParOf" srcId="{C61A5E07-52AF-4AAA-AD0C-B517BC46F152}" destId="{D41CC0F2-455C-409F-9483-BC212653634E}" srcOrd="1" destOrd="0" presId="urn:microsoft.com/office/officeart/2008/layout/LinedList"/>
    <dgm:cxn modelId="{9B044545-6E63-4A83-A9C8-450B0A382016}" type="presParOf" srcId="{F3A2C533-42D1-4719-A220-C9514B4B325B}" destId="{9DBE4874-7D9F-45B8-BBA4-77FE8AB308A0}" srcOrd="6" destOrd="0" presId="urn:microsoft.com/office/officeart/2008/layout/LinedList"/>
    <dgm:cxn modelId="{53033568-6A6C-49E7-9E15-7E351CC018C5}" type="presParOf" srcId="{F3A2C533-42D1-4719-A220-C9514B4B325B}" destId="{78930AE5-F23E-438B-BC51-563353779D8E}" srcOrd="7" destOrd="0" presId="urn:microsoft.com/office/officeart/2008/layout/LinedList"/>
    <dgm:cxn modelId="{27E70746-C22E-45FE-B7B9-D9778EC80114}" type="presParOf" srcId="{78930AE5-F23E-438B-BC51-563353779D8E}" destId="{9240477D-6F13-4016-88E8-36C3D630B94B}" srcOrd="0" destOrd="0" presId="urn:microsoft.com/office/officeart/2008/layout/LinedList"/>
    <dgm:cxn modelId="{59617DE3-F59E-40AE-A9C0-B5E1FE22384C}" type="presParOf" srcId="{78930AE5-F23E-438B-BC51-563353779D8E}" destId="{423C4FE2-E6A6-48B6-8919-7D958A86DCAB}" srcOrd="1" destOrd="0" presId="urn:microsoft.com/office/officeart/2008/layout/LinedList"/>
    <dgm:cxn modelId="{353E18EB-CC8B-4FC6-861F-00999C424C31}" type="presParOf" srcId="{F3A2C533-42D1-4719-A220-C9514B4B325B}" destId="{04D022ED-56E6-4E8E-802A-DFD512ED23F5}" srcOrd="8" destOrd="0" presId="urn:microsoft.com/office/officeart/2008/layout/LinedList"/>
    <dgm:cxn modelId="{6D4FC91D-9D8E-496F-BF76-167AF9474D8F}" type="presParOf" srcId="{F3A2C533-42D1-4719-A220-C9514B4B325B}" destId="{DFB8C931-1B7E-4383-87C8-ACB1E28FF5FE}" srcOrd="9" destOrd="0" presId="urn:microsoft.com/office/officeart/2008/layout/LinedList"/>
    <dgm:cxn modelId="{0DD2BF32-CB48-4271-AB77-807835CAF721}" type="presParOf" srcId="{DFB8C931-1B7E-4383-87C8-ACB1E28FF5FE}" destId="{8361A7FA-6016-49A8-BD54-262CA0D487B9}" srcOrd="0" destOrd="0" presId="urn:microsoft.com/office/officeart/2008/layout/LinedList"/>
    <dgm:cxn modelId="{B05E49DC-6052-4F2E-B396-1858F15C4207}" type="presParOf" srcId="{DFB8C931-1B7E-4383-87C8-ACB1E28FF5FE}" destId="{8748F8CC-AFA4-4F30-A084-9FE9E506BA56}" srcOrd="1" destOrd="0" presId="urn:microsoft.com/office/officeart/2008/layout/LinedList"/>
    <dgm:cxn modelId="{2B42BBE7-95EE-498C-8543-C80DD8902CBF}" type="presParOf" srcId="{F3A2C533-42D1-4719-A220-C9514B4B325B}" destId="{4E6C5DF9-8C3B-4A2D-A575-C9C3EBFBDE1A}" srcOrd="10" destOrd="0" presId="urn:microsoft.com/office/officeart/2008/layout/LinedList"/>
    <dgm:cxn modelId="{1D18F3A6-77DA-46ED-A808-40B5BCD5BCAC}" type="presParOf" srcId="{F3A2C533-42D1-4719-A220-C9514B4B325B}" destId="{9340729D-AF69-47CA-98EF-14CB2D314ADF}" srcOrd="11" destOrd="0" presId="urn:microsoft.com/office/officeart/2008/layout/LinedList"/>
    <dgm:cxn modelId="{D0544671-0611-40F6-B6E3-A81054DDC773}" type="presParOf" srcId="{9340729D-AF69-47CA-98EF-14CB2D314ADF}" destId="{8349ADFC-904C-4B97-B8F7-D74E15269EF6}" srcOrd="0" destOrd="0" presId="urn:microsoft.com/office/officeart/2008/layout/LinedList"/>
    <dgm:cxn modelId="{D090DE76-80A6-4AA9-9574-19B4609E6064}" type="presParOf" srcId="{9340729D-AF69-47CA-98EF-14CB2D314ADF}" destId="{01690623-82DC-4424-B57B-429FE2FD76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4686-A9C6-4E67-A8DE-BA0504759DED}">
      <dsp:nvSpPr>
        <dsp:cNvPr id="0" name=""/>
        <dsp:cNvSpPr/>
      </dsp:nvSpPr>
      <dsp:spPr>
        <a:xfrm>
          <a:off x="0" y="214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BB755-96D8-416B-9601-2656A2F0517A}">
      <dsp:nvSpPr>
        <dsp:cNvPr id="0" name=""/>
        <dsp:cNvSpPr/>
      </dsp:nvSpPr>
      <dsp:spPr>
        <a:xfrm>
          <a:off x="0" y="2145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Formuleren </a:t>
          </a:r>
        </a:p>
      </dsp:txBody>
      <dsp:txXfrm>
        <a:off x="0" y="2145"/>
        <a:ext cx="4008384" cy="731615"/>
      </dsp:txXfrm>
    </dsp:sp>
    <dsp:sp modelId="{6BBCDB70-8B5E-4205-8144-43F4F67C9744}">
      <dsp:nvSpPr>
        <dsp:cNvPr id="0" name=""/>
        <dsp:cNvSpPr/>
      </dsp:nvSpPr>
      <dsp:spPr>
        <a:xfrm>
          <a:off x="0" y="733760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CC00C-E766-4B24-A5C2-4F90933EC2B8}">
      <dsp:nvSpPr>
        <dsp:cNvPr id="0" name=""/>
        <dsp:cNvSpPr/>
      </dsp:nvSpPr>
      <dsp:spPr>
        <a:xfrm>
          <a:off x="0" y="733760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Aanpak</a:t>
          </a:r>
        </a:p>
      </dsp:txBody>
      <dsp:txXfrm>
        <a:off x="0" y="733760"/>
        <a:ext cx="4008384" cy="731615"/>
      </dsp:txXfrm>
    </dsp:sp>
    <dsp:sp modelId="{8C74E39C-B453-48E0-8607-082976B0EC29}">
      <dsp:nvSpPr>
        <dsp:cNvPr id="0" name=""/>
        <dsp:cNvSpPr/>
      </dsp:nvSpPr>
      <dsp:spPr>
        <a:xfrm>
          <a:off x="0" y="146537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C08A-44B9-4C20-9108-E0CBEEB8911E}">
      <dsp:nvSpPr>
        <dsp:cNvPr id="0" name=""/>
        <dsp:cNvSpPr/>
      </dsp:nvSpPr>
      <dsp:spPr>
        <a:xfrm>
          <a:off x="0" y="1465375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Plagiaat   </a:t>
          </a:r>
        </a:p>
      </dsp:txBody>
      <dsp:txXfrm>
        <a:off x="0" y="1465375"/>
        <a:ext cx="4008384" cy="731615"/>
      </dsp:txXfrm>
    </dsp:sp>
    <dsp:sp modelId="{9DBE4874-7D9F-45B8-BBA4-77FE8AB308A0}">
      <dsp:nvSpPr>
        <dsp:cNvPr id="0" name=""/>
        <dsp:cNvSpPr/>
      </dsp:nvSpPr>
      <dsp:spPr>
        <a:xfrm>
          <a:off x="0" y="2196990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0477D-6F13-4016-88E8-36C3D630B94B}">
      <dsp:nvSpPr>
        <dsp:cNvPr id="0" name=""/>
        <dsp:cNvSpPr/>
      </dsp:nvSpPr>
      <dsp:spPr>
        <a:xfrm>
          <a:off x="0" y="2196990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Leer van je fouten </a:t>
          </a:r>
        </a:p>
      </dsp:txBody>
      <dsp:txXfrm>
        <a:off x="0" y="2196990"/>
        <a:ext cx="4008384" cy="731615"/>
      </dsp:txXfrm>
    </dsp:sp>
    <dsp:sp modelId="{04D022ED-56E6-4E8E-802A-DFD512ED23F5}">
      <dsp:nvSpPr>
        <dsp:cNvPr id="0" name=""/>
        <dsp:cNvSpPr/>
      </dsp:nvSpPr>
      <dsp:spPr>
        <a:xfrm>
          <a:off x="0" y="2928606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1A7FA-6016-49A8-BD54-262CA0D487B9}">
      <dsp:nvSpPr>
        <dsp:cNvPr id="0" name=""/>
        <dsp:cNvSpPr/>
      </dsp:nvSpPr>
      <dsp:spPr>
        <a:xfrm>
          <a:off x="0" y="2928606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betrouwbare bronnen</a:t>
          </a:r>
        </a:p>
      </dsp:txBody>
      <dsp:txXfrm>
        <a:off x="0" y="2928606"/>
        <a:ext cx="4008384" cy="731615"/>
      </dsp:txXfrm>
    </dsp:sp>
    <dsp:sp modelId="{4E6C5DF9-8C3B-4A2D-A575-C9C3EBFBDE1A}">
      <dsp:nvSpPr>
        <dsp:cNvPr id="0" name=""/>
        <dsp:cNvSpPr/>
      </dsp:nvSpPr>
      <dsp:spPr>
        <a:xfrm>
          <a:off x="0" y="3660221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9ADFC-904C-4B97-B8F7-D74E15269EF6}">
      <dsp:nvSpPr>
        <dsp:cNvPr id="0" name=""/>
        <dsp:cNvSpPr/>
      </dsp:nvSpPr>
      <dsp:spPr>
        <a:xfrm>
          <a:off x="0" y="3660221"/>
          <a:ext cx="4008384" cy="7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Conclusies</a:t>
          </a:r>
        </a:p>
      </dsp:txBody>
      <dsp:txXfrm>
        <a:off x="0" y="3660221"/>
        <a:ext cx="4008384" cy="73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97F2A-44AF-42FB-AD21-FDFB1D350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8D757F-BE14-4ECA-B6A1-9858B59E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AC7AC-A187-4878-AE68-5CACD324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829942-E39D-4C2B-9D4E-7E0ED6BD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791682-0F5A-4CDC-ACB8-0C0B6BD3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6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AD44F-A7F2-40A6-BE09-D1739D65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E03739-E5BC-4D65-876B-2E241F230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2FA701-A0A3-414C-A9A9-64243876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1D1CC2-1985-443C-B619-217F37F8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3D50AE-B54C-4D4B-A35E-325B623F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4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B9CD7C-146F-4260-B3B2-091BBE4EC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30FBA3-725F-403A-B5EC-96477211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547254-FC3C-43D7-AD17-C8438D8E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3621A-804F-4C4B-AC4A-F1E7093B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A87B97-DC73-4D61-8ED4-BD952BD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5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1C95-29C7-4C04-848F-43A32A6F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E25B79-1284-49E8-81E5-302AB798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B5011E-CE6B-4C13-B258-9B575B4D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6A80B-F087-4B9A-924E-F34FF812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97BABB-3D31-4BEE-BDA5-875C574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0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7A6B-A44E-43E7-8E6D-8BEB714A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F439AD-B4D7-48E7-8863-C1617D0B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329700-AD36-4832-86A3-E6505EC9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D06F05-DEED-4C6B-91C9-9586135E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93B893-39C8-45F3-8BFC-1C490CE2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35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C8C97-FA1E-4B64-B23A-F1B42A3C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1CF6C-A05A-4EF8-AB28-28DC82A3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385144-0A1E-456E-915A-13E9ECDD2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AF3506-AB7B-4987-A387-932C8D2D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9BC2B7-A384-490D-84AC-EAB573C4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D3A366-7274-47AB-B5B6-4F00A9B6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8B073-FAFB-40B1-B8DD-42FA00BF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014879-D898-4CF6-9BB9-3A12AEE3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CF9EF5-E2AB-436C-9883-79CC18A7C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86635B-DA8E-48FC-931E-656396AEE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9BD0C-6B3D-4054-B6F7-8437EA29C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070FC97-A820-487D-A182-3372C3D8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BF0533-4EAF-4847-B27A-C7D8C843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61D163-EF1D-4494-B813-B7B957C2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82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D9D55-673C-43BC-8D55-1C922958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FA94F3-270E-4715-82BA-60F72373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0EBDE6-63C0-4E23-B0EF-EEAAC648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1BC906-F46C-4B0F-9D63-0627B8ED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3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4445DD-B60B-4530-AD41-EEB63A80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352BC2-FD5F-4092-B815-C85C8064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0C79E7-4108-4C3F-9701-673C535A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1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646DB-7B54-4451-9ABE-4CA5F078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545357-CACE-490C-890C-20601E6B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0DE844-3745-4D20-8DE6-AC96EED14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03788B-D715-4FC6-83C0-9CC74690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22A3D5-101D-482A-AEA8-E93F304D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E59ECE-6247-4A7A-8BB9-F4538BE7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0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2A2A5-B0C6-4862-BFD1-2E58F0B6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B8D889-A248-4628-9D33-9B8868372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9EA7BF-6B00-460E-8307-36F9607CE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868385-3354-46CE-8249-CEB34BD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645F83-4FB2-45A8-9F8C-6BDA455B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C8017C-61E2-4606-9678-A526131E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8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80D04E-45C6-4B0A-BC09-5DE73933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85B4DF-3883-41FE-8C5E-52566786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6A04CD-F271-4C80-86F5-D1E0BC85D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F932-6322-4A16-93EF-AA41E360763F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8810F-FFC8-462F-A1CD-EFB21F47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69963C-60D6-4238-80BE-C19436E36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363A-E047-49D2-A8E6-AA5CB34E5B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6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nl/onderzoeksmethoden/validiteit-en-betrouwbaarheid-vaststellen-scriptie/" TargetMode="External"/><Relationship Id="rId2" Type="http://schemas.openxmlformats.org/officeDocument/2006/relationships/hyperlink" Target="https://www.tilburguniversity.edu/nl/onderwijs/bacheloropleidingen/studiekeuze/profielwerkstuk/onderzoe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etenschap.infonu.nl/onderzoek/166116-de-acht-eisen-aan-wetenschappelijk-onderzoek.html" TargetMode="External"/><Relationship Id="rId4" Type="http://schemas.openxmlformats.org/officeDocument/2006/relationships/hyperlink" Target="https://deafstudeerconsultant.nl/de-7-basisprincipes-van-goed-onderzoe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DDD82-881C-4061-AD07-886C2F208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nl-NL" sz="3700"/>
              <a:t>Wanneer is een onderzoek een goed onderzoek?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C714C2-C75A-4DC4-91A3-85C04B79A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500"/>
              <a:t>Sanae el Ouahabi, Niels Penning,   </a:t>
            </a:r>
          </a:p>
          <a:p>
            <a:r>
              <a:rPr lang="nl-NL" sz="1500"/>
              <a:t>Milan Oostindie, Duahan </a:t>
            </a:r>
            <a:r>
              <a:rPr lang="nl-NL" sz="1500">
                <a:ea typeface="+mn-lt"/>
                <a:cs typeface="+mn-lt"/>
              </a:rPr>
              <a:t>Öktener</a:t>
            </a:r>
            <a:endParaRPr lang="nl-NL" sz="150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258FF62-5388-4E7C-B183-034C0D99D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3" b="17557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477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42060-4ECA-4516-BDD6-F7EA9074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  <a:cs typeface="Calibri Light"/>
              </a:rPr>
              <a:t>Hoe begin je een goed onderzoek?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27152-D6FF-4DC4-BA8E-E4D6367B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solidFill>
                  <a:schemeClr val="bg1">
                    <a:alpha val="60000"/>
                  </a:schemeClr>
                </a:solidFill>
                <a:cs typeface="Calibri"/>
              </a:rPr>
              <a:t>Vraag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  <a:cs typeface="Calibri"/>
              </a:rPr>
              <a:t> of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  <a:cs typeface="Calibri"/>
              </a:rPr>
              <a:t>probleemstelling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  <a:cs typeface="Calibri"/>
              </a:rPr>
              <a:t>.</a:t>
            </a:r>
          </a:p>
          <a:p>
            <a:r>
              <a:rPr lang="en-US" sz="2400" err="1">
                <a:solidFill>
                  <a:schemeClr val="bg1">
                    <a:alpha val="60000"/>
                  </a:schemeClr>
                </a:solidFill>
                <a:cs typeface="Calibri"/>
              </a:rPr>
              <a:t>Hoofdvraag</a:t>
            </a:r>
            <a:endParaRPr lang="en-US" sz="240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r>
              <a:rPr lang="en-US" sz="2400" err="1">
                <a:solidFill>
                  <a:schemeClr val="bg1">
                    <a:alpha val="60000"/>
                  </a:schemeClr>
                </a:solidFill>
                <a:cs typeface="Calibri"/>
              </a:rPr>
              <a:t>Deelvragen</a:t>
            </a:r>
            <a:endParaRPr lang="en-US" sz="2400">
              <a:solidFill>
                <a:schemeClr val="bg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AACB415-DCE9-4146-BF80-844E3291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" r="9066" b="3"/>
          <a:stretch/>
        </p:blipFill>
        <p:spPr>
          <a:xfrm>
            <a:off x="5411053" y="1197735"/>
            <a:ext cx="6014185" cy="44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2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C7C09F-1903-482B-B8CA-AEF7A4F5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98" y="403495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nl-NL" sz="5400">
                <a:solidFill>
                  <a:srgbClr val="FFFFFF"/>
                </a:solidFill>
                <a:cs typeface="Calibri Light"/>
              </a:rPr>
              <a:t>Onderzoek doen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EE8831-637D-4BEF-A762-26F147E6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98" y="2883170"/>
            <a:ext cx="3725074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nl-NL" sz="2000">
                <a:solidFill>
                  <a:srgbClr val="FFFFFF"/>
                </a:solidFill>
                <a:cs typeface="Calibri" panose="020F0502020204030204"/>
              </a:rPr>
              <a:t>Goed gestelde onderzoeksvraag</a:t>
            </a:r>
          </a:p>
          <a:p>
            <a:pPr marL="342900" indent="-342900" algn="l">
              <a:buChar char="•"/>
            </a:pPr>
            <a:r>
              <a:rPr lang="nl-NL" sz="2000">
                <a:solidFill>
                  <a:srgbClr val="FFFFFF"/>
                </a:solidFill>
                <a:cs typeface="Calibri" panose="020F0502020204030204"/>
              </a:rPr>
              <a:t>Waarom wil je dit onderzoek doen?</a:t>
            </a:r>
          </a:p>
          <a:p>
            <a:pPr marL="342900" indent="-342900" algn="l">
              <a:buChar char="•"/>
            </a:pPr>
            <a:r>
              <a:rPr lang="nl-NL" sz="2000">
                <a:solidFill>
                  <a:srgbClr val="FFFFFF"/>
                </a:solidFill>
                <a:cs typeface="Calibri" panose="020F0502020204030204"/>
              </a:rPr>
              <a:t>Onderzoeksvraag en geen opzoekvraag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88C713-CA16-4C86-A87B-CC040C21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96" y="1664354"/>
            <a:ext cx="6274296" cy="35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2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A64A9-FF3B-4625-9164-69B922A6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Denk Na!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2020718-1697-4632-B8BC-591027CBA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0422E87-2D19-4576-9E4E-CF0B2A646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53" y="1718767"/>
            <a:ext cx="6253212" cy="41740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66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CF63-2A54-48A5-B2C6-F81F1CD5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Wat doe je als je klaar bent...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ECFE-99F0-4242-B786-40725486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Herhaalt hetzelfde onderzoek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29E1281-F0D1-48FC-8209-7E5C6181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85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CC-67B3-469B-A281-DDD4CE73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err="1">
                <a:cs typeface="Calibri Light"/>
              </a:rPr>
              <a:t>Bronvermelding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3356-7171-4B47-8756-DA78E5FE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  <a:hlinkClick r:id="rId2"/>
              </a:rPr>
              <a:t>https://www.tilburguniversity.edu/nl/onderwijs/bacheloropleidingen/studiekeuze/profielwerkstuk/onderzoek</a:t>
            </a:r>
            <a:endParaRPr lang="en-US" sz="1900">
              <a:cs typeface="Calibri"/>
            </a:endParaRPr>
          </a:p>
          <a:p>
            <a:r>
              <a:rPr lang="en-US" sz="1900">
                <a:ea typeface="+mn-lt"/>
                <a:cs typeface="+mn-lt"/>
                <a:hlinkClick r:id="rId3"/>
              </a:rPr>
              <a:t>https://www.scribbr.nl/onderzoeksmethoden/validiteit-en-betrouwbaarheid-vaststellen-scriptie/</a:t>
            </a:r>
            <a:endParaRPr lang="en-US" sz="1900">
              <a:cs typeface="Calibri"/>
            </a:endParaRPr>
          </a:p>
          <a:p>
            <a:r>
              <a:rPr lang="en-US" sz="1900">
                <a:ea typeface="+mn-lt"/>
                <a:cs typeface="+mn-lt"/>
                <a:hlinkClick r:id="rId4"/>
              </a:rPr>
              <a:t>https://deafstudeerconsultant.nl/de-7-basisprincipes-van-goed-onderzoek/</a:t>
            </a:r>
            <a:endParaRPr lang="en-US" sz="1900">
              <a:cs typeface="Calibri"/>
            </a:endParaRPr>
          </a:p>
          <a:p>
            <a:r>
              <a:rPr lang="en-US" sz="1900">
                <a:cs typeface="Calibri"/>
                <a:hlinkClick r:id="rId5"/>
              </a:rPr>
              <a:t>https://wetenschap.infonu.nl/onderzoek/166116-de-acht-eisen-aan-wetenschappelijk-onderzoek.html</a:t>
            </a:r>
            <a:endParaRPr lang="en-US" sz="1900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 sz="1900"/>
            </a:br>
            <a:br>
              <a:rPr lang="en-US" sz="1900"/>
            </a:br>
            <a:br>
              <a:rPr lang="en-US" sz="1900"/>
            </a:br>
            <a:endParaRPr lang="en-US" sz="1900">
              <a:cs typeface="Calibri"/>
            </a:endParaRPr>
          </a:p>
        </p:txBody>
      </p:sp>
      <p:pic>
        <p:nvPicPr>
          <p:cNvPr id="5" name="Picture 4" descr="Rode punaises op een kaart">
            <a:extLst>
              <a:ext uri="{FF2B5EF4-FFF2-40B4-BE49-F238E27FC236}">
                <a16:creationId xmlns:a16="http://schemas.microsoft.com/office/drawing/2014/main" id="{6D50F9C5-4C5D-4831-85D3-50F9332F4B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40" r="27434" b="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0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3699C38-9345-48B2-8579-E97D72705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" y="-3514"/>
            <a:ext cx="12201370" cy="68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18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Kantoorthema</vt:lpstr>
      <vt:lpstr>Wanneer is een onderzoek een goed onderzoek?</vt:lpstr>
      <vt:lpstr>Hoe begin je een goed onderzoek?</vt:lpstr>
      <vt:lpstr>Onderzoek doen</vt:lpstr>
      <vt:lpstr>Denk Na!</vt:lpstr>
      <vt:lpstr>Wat doe je als je klaar bent...</vt:lpstr>
      <vt:lpstr>Bronvermelding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Wanneer is een onderzoek een goed onderzoek?</dc:title>
  <dc:creator>Ouahabi, S. el (Sanae)</dc:creator>
  <cp:revision>4</cp:revision>
  <dcterms:created xsi:type="dcterms:W3CDTF">2021-08-30T08:10:28Z</dcterms:created>
  <dcterms:modified xsi:type="dcterms:W3CDTF">2021-09-06T07:43:47Z</dcterms:modified>
</cp:coreProperties>
</file>